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58" r:id="rId6"/>
    <p:sldId id="262" r:id="rId7"/>
    <p:sldId id="260" r:id="rId8"/>
    <p:sldId id="259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66FF"/>
    <a:srgbClr val="9999FF"/>
    <a:srgbClr val="FFCC00"/>
    <a:srgbClr val="660066"/>
    <a:srgbClr val="080808"/>
    <a:srgbClr val="0099FF"/>
    <a:srgbClr val="33CCCC"/>
    <a:srgbClr val="66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780928"/>
            <a:ext cx="4429156" cy="114927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ln w="11430"/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n w="11430"/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Керчи Республики Крым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n w="11430"/>
                <a:solidFill>
                  <a:srgbClr val="080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60 «Радуга»</a:t>
            </a:r>
            <a:endParaRPr lang="ru-RU" sz="1800" dirty="0">
              <a:ln w="11430"/>
              <a:solidFill>
                <a:srgbClr val="0808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714356"/>
            <a:ext cx="457203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 cmpd="sng">
                  <a:solidFill>
                    <a:srgbClr val="66006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Организация работы по изодеятельности дошкольников</a:t>
            </a:r>
            <a:endParaRPr lang="ru-RU" sz="2800" b="1" cap="none" spc="0" dirty="0">
              <a:ln w="19050" cmpd="sng">
                <a:solidFill>
                  <a:srgbClr val="0085B4"/>
                </a:solidFill>
                <a:prstDash val="solid"/>
              </a:ln>
              <a:solidFill>
                <a:srgbClr val="66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7924" y="6544178"/>
            <a:ext cx="1802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0"/>
              </a:spcBef>
              <a:buNone/>
              <a:defRPr/>
            </a:pPr>
            <a:r>
              <a:rPr lang="ru-RU" sz="1200" dirty="0">
                <a:ln w="17780" cmpd="sng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err="1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pedsovet</a:t>
            </a:r>
            <a:r>
              <a:rPr lang="ru-RU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ru-RU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Участие в конкурсах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LG\Desktop\Новая папка\9yuPE4Jekvs.jpg"/>
          <p:cNvPicPr>
            <a:picLocks noChangeAspect="1" noChangeArrowheads="1"/>
          </p:cNvPicPr>
          <p:nvPr/>
        </p:nvPicPr>
        <p:blipFill>
          <a:blip r:embed="rId3"/>
          <a:srcRect t="9091"/>
          <a:stretch>
            <a:fillRect/>
          </a:stretch>
        </p:blipFill>
        <p:spPr bwMode="auto">
          <a:xfrm>
            <a:off x="500034" y="1142984"/>
            <a:ext cx="3536181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LG\Desktop\Новая папка\DSCN00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14422"/>
            <a:ext cx="4189892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28662" y="5715016"/>
            <a:ext cx="2857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Дорога глазами детей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72000" y="4714884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Железная дорога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место для игр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Участие в конкурсах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57752" y="4500570"/>
            <a:ext cx="25002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Плакаты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«Подари книгу»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71472" y="5429264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Театральные афиши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LG\Desktop\Новая папка\c_8932ac36526ed7c0a26ab5e0136cc6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643338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LG\Desktop\Новая папка\DSCN0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285860"/>
            <a:ext cx="3999442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7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56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7924" y="6544178"/>
            <a:ext cx="1802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0"/>
              </a:spcBef>
              <a:buNone/>
              <a:defRPr/>
            </a:pPr>
            <a:r>
              <a:rPr lang="ru-RU" sz="1200" dirty="0">
                <a:ln w="17780" cmpd="sng">
                  <a:solidFill>
                    <a:srgbClr val="660066"/>
                  </a:solidFill>
                  <a:prstDash val="solid"/>
                  <a:miter lim="800000"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err="1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pedsovet</a:t>
            </a:r>
            <a:r>
              <a:rPr lang="ru-RU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err="1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ru-RU" sz="1200" dirty="0">
                <a:ln w="63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/»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14678" y="500042"/>
            <a:ext cx="45005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очень просто, дети,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нарисовать на свете.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понадобится с вами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 и лист бумаги.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и глазки, безусловно.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они, дружок, помогут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Увидать любой предмет,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 рассмотреть и цвет.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тобою целый мир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бумаге создадим: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 и рыб, дома, людей,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сказочных зверей.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5832648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</a:rPr>
              <a:t>Методическое сопровождение</a:t>
            </a:r>
            <a:endParaRPr lang="ru-RU" sz="3200" b="1" dirty="0">
              <a:solidFill>
                <a:srgbClr val="660066"/>
              </a:solidFill>
            </a:endParaRPr>
          </a:p>
        </p:txBody>
      </p:sp>
      <p:pic>
        <p:nvPicPr>
          <p:cNvPr id="2050" name="Picture 2" descr="C:\Users\LG\Desktop\Новая папка\Метод. обеспечение\DSCN0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3237643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99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LG\Desktop\Новая папка\Метод. обеспечение\DSCN09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2984"/>
            <a:ext cx="3142419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99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C:\Users\LG\Desktop\Новая папка\Метод. обеспечение\DSCN0978.JPG"/>
          <p:cNvPicPr>
            <a:picLocks noChangeAspect="1" noChangeArrowheads="1"/>
          </p:cNvPicPr>
          <p:nvPr/>
        </p:nvPicPr>
        <p:blipFill>
          <a:blip r:embed="rId5"/>
          <a:srcRect l="7323"/>
          <a:stretch>
            <a:fillRect/>
          </a:stretch>
        </p:blipFill>
        <p:spPr bwMode="auto">
          <a:xfrm>
            <a:off x="785786" y="3857628"/>
            <a:ext cx="3000396" cy="2428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99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1" y="3857628"/>
            <a:ext cx="3142419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99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12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768752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Уголки изодеятельности в группах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:\Выставка работ по изо\Уголки по изо\DSCN08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143272" cy="418989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F:\Выставка работ по изо\Уголки по изо\DSCN0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0530" y="1285860"/>
            <a:ext cx="3713768" cy="278608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Картинки по запросу мелки для рисован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20"/>
            <a:ext cx="207161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768752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Уголки изодеятельности в группах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F:\Выставка работ по изо\Уголки по изо\DSCN08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85860"/>
            <a:ext cx="3161989" cy="421484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LG\Desktop\Новая папка\Уголки по изо\DSCN09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3161989" cy="421484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6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36704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Мы рисуем, клеим, лепим</a:t>
            </a:r>
            <a:endParaRPr lang="ru-R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LG\Desktop\Новая папка\Дети рисуют, лепят (2017)\на сайт\Аппликация Плывет кораблик\DSCN0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2761520" cy="2071702"/>
          </a:xfrm>
          <a:prstGeom prst="rect">
            <a:avLst/>
          </a:prstGeom>
          <a:ln w="381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LG\Desktop\Новая папка\Дети рисуют, лепят (2017)\на сайт\Лепка Осеннее дерево\DSCN0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2786082" cy="2090129"/>
          </a:xfrm>
          <a:prstGeom prst="rect">
            <a:avLst/>
          </a:prstGeom>
          <a:ln w="381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LG\Desktop\Новая папка\Дети рисуют, лепят (2017)\на сайт\Аппликация Плывет кораблик\DSCN08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142984"/>
            <a:ext cx="2761520" cy="2071702"/>
          </a:xfrm>
          <a:prstGeom prst="rect">
            <a:avLst/>
          </a:prstGeom>
          <a:ln w="381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LG\Desktop\Новая папка\Дети рисуют, лепят (2017)\на сайт\Лепка Осеннее дерево\DSCN07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57627"/>
            <a:ext cx="2786082" cy="2090129"/>
          </a:xfrm>
          <a:prstGeom prst="rect">
            <a:avLst/>
          </a:prstGeom>
          <a:ln w="381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Картинки по запросу карандаш"/>
          <p:cNvPicPr/>
          <p:nvPr/>
        </p:nvPicPr>
        <p:blipFill>
          <a:blip r:embed="rId7"/>
          <a:srcRect b="81203"/>
          <a:stretch>
            <a:fillRect/>
          </a:stretch>
        </p:blipFill>
        <p:spPr bwMode="auto">
          <a:xfrm>
            <a:off x="3214678" y="2143116"/>
            <a:ext cx="14287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карандаш"/>
          <p:cNvPicPr/>
          <p:nvPr/>
        </p:nvPicPr>
        <p:blipFill>
          <a:blip r:embed="rId7"/>
          <a:srcRect b="81203"/>
          <a:stretch>
            <a:fillRect/>
          </a:stretch>
        </p:blipFill>
        <p:spPr bwMode="auto">
          <a:xfrm>
            <a:off x="3286116" y="4857760"/>
            <a:ext cx="14287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36704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Мы рисуем,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клеим</a:t>
            </a:r>
            <a:r>
              <a:rPr 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 лепим</a:t>
            </a:r>
            <a:endParaRPr lang="ru-RU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LG\Desktop\Новая папка\Дети рисуют, лепят (2017)\на сайт\Аппликация и рисование (с сухими листьями)\DSCN0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2666295" cy="2000264"/>
          </a:xfrm>
          <a:prstGeom prst="rect">
            <a:avLst/>
          </a:prstGeom>
          <a:ln w="381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LG\Desktop\Новая папка\Дети рисуют, лепят (2017)\на сайт\Аппликация и рисование (с сухими листьями)\DSCN0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2571070" cy="1928826"/>
          </a:xfrm>
          <a:prstGeom prst="rect">
            <a:avLst/>
          </a:prstGeom>
          <a:ln w="381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LG\Desktop\Новая папка\Дети рисуют, лепят (2017)\на сайт\Рисование Осенний лес\DSCN0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45570"/>
            <a:ext cx="2617611" cy="1963741"/>
          </a:xfrm>
          <a:prstGeom prst="rect">
            <a:avLst/>
          </a:prstGeom>
          <a:ln w="381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LG\Desktop\Новая папка\Дети рисуют, лепят (2017)\на сайт\Рисование Осенний лес\DSCN07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75358"/>
            <a:ext cx="2593979" cy="1946012"/>
          </a:xfrm>
          <a:prstGeom prst="rect">
            <a:avLst/>
          </a:prstGeom>
          <a:ln w="38100" cap="sq">
            <a:solidFill>
              <a:srgbClr val="FF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Картинки по запросу карандаш"/>
          <p:cNvPicPr/>
          <p:nvPr/>
        </p:nvPicPr>
        <p:blipFill>
          <a:blip r:embed="rId7"/>
          <a:srcRect b="81203"/>
          <a:stretch>
            <a:fillRect/>
          </a:stretch>
        </p:blipFill>
        <p:spPr bwMode="auto">
          <a:xfrm>
            <a:off x="3214678" y="2143116"/>
            <a:ext cx="14287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карандаш"/>
          <p:cNvPicPr/>
          <p:nvPr/>
        </p:nvPicPr>
        <p:blipFill>
          <a:blip r:embed="rId7"/>
          <a:srcRect b="81203"/>
          <a:stretch>
            <a:fillRect/>
          </a:stretch>
        </p:blipFill>
        <p:spPr bwMode="auto">
          <a:xfrm>
            <a:off x="3214678" y="4714884"/>
            <a:ext cx="14287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4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5832648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Выставки творчества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YandexDisk\Скриншоты\2017-11-12_18-14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7879"/>
            <a:ext cx="3038475" cy="2290763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YandexDisk\Скриншоты\2017-11-12_18-15-5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"/>
          <a:stretch/>
        </p:blipFill>
        <p:spPr bwMode="auto">
          <a:xfrm>
            <a:off x="4570917" y="1117879"/>
            <a:ext cx="2991454" cy="2290763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YandexDisk\Скриншоты\2017-11-12_18-18-3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15" y="3788152"/>
            <a:ext cx="3017458" cy="2267838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YandexDisk\Скриншоты\2017-11-12_18-20-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4" y="3789040"/>
            <a:ext cx="3043238" cy="2266950"/>
          </a:xfrm>
          <a:prstGeom prst="rect">
            <a:avLst/>
          </a:prstGeom>
          <a:ln w="38100" cap="sq">
            <a:solidFill>
              <a:srgbClr val="99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57620" y="1428736"/>
            <a:ext cx="54373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</a:rPr>
              <a:t>Персональные выставки</a:t>
            </a:r>
            <a:endParaRPr lang="ru-RU" sz="3200" b="1" dirty="0">
              <a:solidFill>
                <a:srgbClr val="990099"/>
              </a:solidFill>
            </a:endParaRPr>
          </a:p>
        </p:txBody>
      </p:sp>
      <p:pic>
        <p:nvPicPr>
          <p:cNvPr id="11266" name="Picture 2" descr="C:\Users\LG\Desktop\29-10-2017_18-30-13\20171023_14361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00108"/>
            <a:ext cx="4929222" cy="277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User\Desktop\Новая папка\DSC_0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34710"/>
            <a:ext cx="3072404" cy="2381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943295" y="1340768"/>
            <a:ext cx="24851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Работы </a:t>
            </a:r>
            <a:endParaRPr lang="ru-RU" sz="2400" b="1" i="1" dirty="0" smtClean="0"/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Завадской </a:t>
            </a:r>
            <a:r>
              <a:rPr lang="ru-RU" sz="2400" b="1" i="1" dirty="0">
                <a:solidFill>
                  <a:srgbClr val="7030A0"/>
                </a:solidFill>
              </a:rPr>
              <a:t>Даши 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(</a:t>
            </a:r>
            <a:r>
              <a:rPr lang="ru-RU" sz="2400" b="1" i="1" dirty="0">
                <a:solidFill>
                  <a:srgbClr val="7030A0"/>
                </a:solidFill>
              </a:rPr>
              <a:t>6 лет</a:t>
            </a:r>
            <a:r>
              <a:rPr lang="ru-RU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625090"/>
            <a:ext cx="32800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Работы 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мамы </a:t>
            </a:r>
            <a:r>
              <a:rPr lang="ru-RU" sz="2400" b="1" dirty="0">
                <a:solidFill>
                  <a:srgbClr val="7030A0"/>
                </a:solidFill>
              </a:rPr>
              <a:t>Верещак Софии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(</a:t>
            </a:r>
            <a:r>
              <a:rPr lang="ru-RU" sz="2400" b="1" dirty="0">
                <a:solidFill>
                  <a:srgbClr val="7030A0"/>
                </a:solidFill>
              </a:rPr>
              <a:t>5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990099"/>
                </a:solidFill>
              </a:rPr>
              <a:t>Совместные выставки с родителями</a:t>
            </a:r>
            <a:endParaRPr lang="ru-RU" sz="3200" b="1" dirty="0">
              <a:solidFill>
                <a:srgbClr val="990099"/>
              </a:solidFill>
            </a:endParaRPr>
          </a:p>
        </p:txBody>
      </p:sp>
      <p:pic>
        <p:nvPicPr>
          <p:cNvPr id="7169" name="Picture 1" descr="C:\Users\LG\Desktop\Новая папка\Выставка работ по изо\Осенний калейдоскоп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3776" y="1484783"/>
            <a:ext cx="2728043" cy="363640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Users\LG\Desktop\Новая папка\Выставка работ по изо\PB090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068" y="980727"/>
            <a:ext cx="3329521" cy="249714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user\YandexDisk\Скриншоты\2017-11-13_22-32-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66" y="3841321"/>
            <a:ext cx="3473924" cy="255973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181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Методическое сопровождение</vt:lpstr>
      <vt:lpstr>Уголки изодеятельности в группах</vt:lpstr>
      <vt:lpstr>Уголки изодеятельности в группах</vt:lpstr>
      <vt:lpstr>Мы рисуем, клеим, лепим</vt:lpstr>
      <vt:lpstr>Мы рисуем, клеим, лепим</vt:lpstr>
      <vt:lpstr>Выставки творчества</vt:lpstr>
      <vt:lpstr>Персональные выставки</vt:lpstr>
      <vt:lpstr>Совместные выставки с родителями</vt:lpstr>
      <vt:lpstr>Участие в конкурсах</vt:lpstr>
      <vt:lpstr>Участие в конкурсах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76</cp:revision>
  <dcterms:created xsi:type="dcterms:W3CDTF">2015-11-17T09:09:56Z</dcterms:created>
  <dcterms:modified xsi:type="dcterms:W3CDTF">2017-11-13T19:52:13Z</dcterms:modified>
</cp:coreProperties>
</file>