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532" y="-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777875"/>
            <a:ext cx="5405437" cy="758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008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339725"/>
            <a:ext cx="5405437" cy="846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304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284163"/>
            <a:ext cx="5405437" cy="857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511175"/>
            <a:ext cx="5405437" cy="812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18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261938"/>
            <a:ext cx="5405437" cy="86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87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269875"/>
            <a:ext cx="5405437" cy="860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056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276225"/>
            <a:ext cx="5405437" cy="858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5444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339725"/>
            <a:ext cx="5405437" cy="846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825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276225"/>
            <a:ext cx="5405437" cy="858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118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Елена\Desktop\3818951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811020" y="923925"/>
            <a:ext cx="10480040" cy="729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339725"/>
            <a:ext cx="5405437" cy="846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9116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Пользователь Windows</cp:lastModifiedBy>
  <cp:revision>2</cp:revision>
  <dcterms:created xsi:type="dcterms:W3CDTF">2017-11-28T18:24:11Z</dcterms:created>
  <dcterms:modified xsi:type="dcterms:W3CDTF">2017-11-28T18:34:42Z</dcterms:modified>
</cp:coreProperties>
</file>