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74" d="100"/>
          <a:sy n="74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20.06.2021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20.06.2021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20.06.2021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20.06.2021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20.06.2021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20.06.2021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298957" y="3501008"/>
            <a:ext cx="7358063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</a:rPr>
              <a:t>В детский сад с радостью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5296655"/>
            <a:ext cx="6880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МАРАФОН  ПО  АДАПТАЦИИ  ДЕТЕЙ  РАННЕГО  ВОЗРАСТА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268" y="1988840"/>
            <a:ext cx="7005464" cy="72008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Как рассказать ребенку о детском саде</a:t>
            </a:r>
            <a:endParaRPr lang="ru-RU" sz="2400" b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7727688" cy="36004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5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54679"/>
            <a:ext cx="7776864" cy="4408839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6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060848"/>
            <a:ext cx="6336704" cy="64807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Как приучить малыша к горшку</a:t>
            </a:r>
            <a:endParaRPr lang="ru-RU" sz="2400" b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8233984" cy="331236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3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970924"/>
            <a:ext cx="7099859" cy="469843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91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305540" cy="446449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022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53"/>
          <a:stretch/>
        </p:blipFill>
        <p:spPr bwMode="auto">
          <a:xfrm>
            <a:off x="179512" y="2137025"/>
            <a:ext cx="7106152" cy="210368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137025"/>
            <a:ext cx="1360954" cy="210368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91"/>
          <a:stretch/>
        </p:blipFill>
        <p:spPr bwMode="auto">
          <a:xfrm>
            <a:off x="1691680" y="4581128"/>
            <a:ext cx="7090646" cy="130082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7"/>
            <a:ext cx="1144725" cy="130082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205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08720"/>
            <a:ext cx="648708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1"/>
            <a:ext cx="8229600" cy="564653"/>
          </a:xfrm>
        </p:spPr>
        <p:txBody>
          <a:bodyPr/>
          <a:lstStyle/>
          <a:p>
            <a:r>
              <a:rPr lang="ru-RU" sz="2400" b="1" i="1" dirty="0">
                <a:solidFill>
                  <a:srgbClr val="00B050"/>
                </a:solidFill>
                <a:latin typeface="Georgia" panose="02040502050405020303" pitchFamily="18" charset="0"/>
              </a:rPr>
              <a:t>Ритуал  прощания  поможет  вам  и  малышу   </a:t>
            </a:r>
            <a:br>
              <a:rPr lang="ru-RU" sz="2400" b="1" i="1" dirty="0">
                <a:solidFill>
                  <a:srgbClr val="00B050"/>
                </a:solidFill>
                <a:latin typeface="Georgia" panose="02040502050405020303" pitchFamily="18" charset="0"/>
              </a:rPr>
            </a:br>
            <a:r>
              <a:rPr lang="ru-RU" sz="2400" b="1" i="1" dirty="0">
                <a:solidFill>
                  <a:srgbClr val="00B050"/>
                </a:solidFill>
                <a:latin typeface="Georgia" panose="02040502050405020303" pitchFamily="18" charset="0"/>
              </a:rPr>
              <a:t>спокойнее  расставаться  по  утрам</a:t>
            </a:r>
            <a:endParaRPr lang="ru-RU" sz="2400" b="1" i="1" dirty="0" smtClean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86"/>
          <a:stretch/>
        </p:blipFill>
        <p:spPr bwMode="auto">
          <a:xfrm>
            <a:off x="539552" y="2780928"/>
            <a:ext cx="8234497" cy="352839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7272808" cy="469510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7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916832"/>
            <a:ext cx="5616624" cy="648072"/>
          </a:xfrm>
        </p:spPr>
        <p:txBody>
          <a:bodyPr/>
          <a:lstStyle/>
          <a:p>
            <a:r>
              <a:rPr lang="ru-RU" sz="2400" b="1" i="1" dirty="0">
                <a:solidFill>
                  <a:srgbClr val="00B050"/>
                </a:solidFill>
                <a:latin typeface="Georgia" panose="02040502050405020303" pitchFamily="18" charset="0"/>
              </a:rPr>
              <a:t>Навыки  самообслуживания 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6964912" cy="396044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8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245713" cy="4238649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78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744257"/>
            <a:ext cx="7632848" cy="57606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Как помочь ребенку привыкнуть к режиму</a:t>
            </a:r>
            <a:endParaRPr lang="ru-RU" sz="2400" b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" t="2714"/>
          <a:stretch/>
        </p:blipFill>
        <p:spPr bwMode="auto">
          <a:xfrm>
            <a:off x="1223490" y="2276872"/>
            <a:ext cx="6876899" cy="434807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1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761341" cy="432048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89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44824"/>
            <a:ext cx="6840760" cy="72008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Важные навыки самообслуживания</a:t>
            </a:r>
            <a:endParaRPr lang="ru-RU" sz="2400" b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7390815" cy="403244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97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060848"/>
            <a:ext cx="8039693" cy="417646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250</TotalTime>
  <Words>38</Words>
  <Application>Microsoft Office PowerPoint</Application>
  <PresentationFormat>Экран (4:3)</PresentationFormat>
  <Paragraphs>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лица</vt:lpstr>
      <vt:lpstr>В детский сад с радостью</vt:lpstr>
      <vt:lpstr>Ритуал  прощания  поможет  вам  и  малышу    спокойнее  расставаться  по  утрам</vt:lpstr>
      <vt:lpstr>Презентация PowerPoint</vt:lpstr>
      <vt:lpstr>Навыки  самообслуживания </vt:lpstr>
      <vt:lpstr>Презентация PowerPoint</vt:lpstr>
      <vt:lpstr>Как помочь ребенку привыкнуть к режиму</vt:lpstr>
      <vt:lpstr>Презентация PowerPoint</vt:lpstr>
      <vt:lpstr>Важные навыки самообслуживания</vt:lpstr>
      <vt:lpstr>Презентация PowerPoint</vt:lpstr>
      <vt:lpstr>Как рассказать ребенку о детском саде</vt:lpstr>
      <vt:lpstr>Презентация PowerPoint</vt:lpstr>
      <vt:lpstr>Как приучить малыша к горшку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jul</dc:creator>
  <cp:lastModifiedBy>user</cp:lastModifiedBy>
  <cp:revision>14</cp:revision>
  <dcterms:created xsi:type="dcterms:W3CDTF">2016-05-11T09:30:30Z</dcterms:created>
  <dcterms:modified xsi:type="dcterms:W3CDTF">2021-06-20T13:13:21Z</dcterms:modified>
</cp:coreProperties>
</file>