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244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jpe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392"/>
            <a:ext cx="9144000" cy="6837589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933" y="1208484"/>
            <a:ext cx="5940152" cy="3000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Users\Елена\Desktop\важно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8" t="10519" b="18626"/>
          <a:stretch/>
        </p:blipFill>
        <p:spPr bwMode="auto">
          <a:xfrm>
            <a:off x="2665186" y="116632"/>
            <a:ext cx="5619899" cy="11965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Елена\Desktop\neznaika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4234"/>
            <a:ext cx="3257088" cy="466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Елена\Desktop\pedikulez-u-detej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112" y="3903565"/>
            <a:ext cx="3626315" cy="2233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368951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Елена\Desktop\Новая папка (2)\depositphotos_11089103-stock-photo-3d-white-notepa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" t="2534" r="2406" b="58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Елена\Pictures\Снимок1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01" y="404664"/>
            <a:ext cx="4743335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462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Елена\Desktop\Новая папка (2)\depositphotos_11089103-stock-photo-3d-white-notepa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" t="2534" r="2406" b="58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Елена\Pictures\Снимок2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175" y="457984"/>
            <a:ext cx="4726095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206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Елена\Desktop\Новая папка (2)\depositphotos_11089103-stock-photo-3d-white-notepa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" t="2534" r="2406" b="58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Елена\Pictures\Снимок3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4785259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007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Елена\Desktop\Новая папка (2)\depositphotos_11089103-stock-photo-3d-white-notepa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" t="2534" r="2406" b="58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Елена\Pictures\4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983" y="472979"/>
            <a:ext cx="4760516" cy="610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896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Елена\Desktop\Новая папка (2)\depositphotos_11089103-stock-photo-3d-white-notepa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" t="2534" r="2406" b="5824"/>
          <a:stretch/>
        </p:blipFill>
        <p:spPr bwMode="auto">
          <a:xfrm>
            <a:off x="18579" y="-1528"/>
            <a:ext cx="9125421" cy="682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Елена\Pictures\5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2"/>
            <a:ext cx="473618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261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Пользователь Windows</cp:lastModifiedBy>
  <cp:revision>4</cp:revision>
  <dcterms:created xsi:type="dcterms:W3CDTF">2017-11-28T17:53:15Z</dcterms:created>
  <dcterms:modified xsi:type="dcterms:W3CDTF">2017-11-28T18:21:52Z</dcterms:modified>
</cp:coreProperties>
</file>