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4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92"/>
            <a:ext cx="9144000" cy="6837589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33" y="1208484"/>
            <a:ext cx="5940152" cy="3000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Елена\Desktop\важно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8" t="10519" b="18626"/>
          <a:stretch/>
        </p:blipFill>
        <p:spPr bwMode="auto">
          <a:xfrm>
            <a:off x="2665186" y="116632"/>
            <a:ext cx="5619899" cy="1196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лена\Desktop\neznaika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234"/>
            <a:ext cx="3257088" cy="466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Елена\Desktop\pedikulez-u-detej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12" y="3903565"/>
            <a:ext cx="3626315" cy="2233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6895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Елена\Desktop\Новая папка (2)\depositphotos_11089103-stock-photo-3d-white-notep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2534" r="2406" b="58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Елена\Pictures\Снимок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01" y="404664"/>
            <a:ext cx="474333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46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Елена\Desktop\Новая папка (2)\depositphotos_11089103-stock-photo-3d-white-notep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2534" r="2406" b="58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Елена\Pictures\Снимок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75" y="457984"/>
            <a:ext cx="472609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20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Елена\Desktop\Новая папка (2)\depositphotos_11089103-stock-photo-3d-white-notep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2534" r="2406" b="58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Елена\Pictures\Снимок3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478525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00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Елена\Desktop\Новая папка (2)\depositphotos_11089103-stock-photo-3d-white-notep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2534" r="2406" b="58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Елена\Pictures\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83" y="472979"/>
            <a:ext cx="4760516" cy="610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89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Елена\Desktop\Новая папка (2)\depositphotos_11089103-stock-photo-3d-white-notepa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2534" r="2406" b="5824"/>
          <a:stretch/>
        </p:blipFill>
        <p:spPr bwMode="auto">
          <a:xfrm>
            <a:off x="18579" y="-1528"/>
            <a:ext cx="9125421" cy="682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Елена\Pictures\5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473618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826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Пользователь Windows</cp:lastModifiedBy>
  <cp:revision>4</cp:revision>
  <dcterms:created xsi:type="dcterms:W3CDTF">2017-11-28T17:53:15Z</dcterms:created>
  <dcterms:modified xsi:type="dcterms:W3CDTF">2017-11-28T18:21:52Z</dcterms:modified>
</cp:coreProperties>
</file>