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E423-48E9-4F0B-B8E2-91016C0A714E}" type="datetimeFigureOut">
              <a:rPr lang="ru-RU" smtClean="0"/>
              <a:t>16.07.2020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9CF6-7268-4E4A-B8DF-619420097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E423-48E9-4F0B-B8E2-91016C0A714E}" type="datetimeFigureOut">
              <a:rPr lang="ru-RU" smtClean="0"/>
              <a:t>16.07.2020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9CF6-7268-4E4A-B8DF-619420097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E423-48E9-4F0B-B8E2-91016C0A714E}" type="datetimeFigureOut">
              <a:rPr lang="ru-RU" smtClean="0"/>
              <a:t>16.07.2020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9CF6-7268-4E4A-B8DF-619420097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E423-48E9-4F0B-B8E2-91016C0A714E}" type="datetimeFigureOut">
              <a:rPr lang="ru-RU" smtClean="0"/>
              <a:t>16.07.2020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9CF6-7268-4E4A-B8DF-619420097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E423-48E9-4F0B-B8E2-91016C0A714E}" type="datetimeFigureOut">
              <a:rPr lang="ru-RU" smtClean="0"/>
              <a:t>16.07.2020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9CF6-7268-4E4A-B8DF-619420097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E423-48E9-4F0B-B8E2-91016C0A714E}" type="datetimeFigureOut">
              <a:rPr lang="ru-RU" smtClean="0"/>
              <a:t>16.07.2020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9CF6-7268-4E4A-B8DF-619420097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E423-48E9-4F0B-B8E2-91016C0A714E}" type="datetimeFigureOut">
              <a:rPr lang="ru-RU" smtClean="0"/>
              <a:t>16.07.2020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9CF6-7268-4E4A-B8DF-619420097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E423-48E9-4F0B-B8E2-91016C0A714E}" type="datetimeFigureOut">
              <a:rPr lang="ru-RU" smtClean="0"/>
              <a:t>16.07.2020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9CF6-7268-4E4A-B8DF-619420097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E423-48E9-4F0B-B8E2-91016C0A714E}" type="datetimeFigureOut">
              <a:rPr lang="ru-RU" smtClean="0"/>
              <a:t>16.07.2020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9CF6-7268-4E4A-B8DF-619420097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E423-48E9-4F0B-B8E2-91016C0A714E}" type="datetimeFigureOut">
              <a:rPr lang="ru-RU" smtClean="0"/>
              <a:t>16.07.2020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9CF6-7268-4E4A-B8DF-619420097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E423-48E9-4F0B-B8E2-91016C0A714E}" type="datetimeFigureOut">
              <a:rPr lang="ru-RU" smtClean="0"/>
              <a:t>16.07.2020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9CF6-7268-4E4A-B8DF-619420097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BE423-48E9-4F0B-B8E2-91016C0A714E}" type="datetimeFigureOut">
              <a:rPr lang="ru-RU" smtClean="0"/>
              <a:t>16.07.2020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79CF6-7268-4E4A-B8DF-619420097F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krot.info/uploads/posts/2020-02/1580647299_23-p-foni-s-detskimi-igrami-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/>
              <a:t>Чем занять ребенка </a:t>
            </a:r>
            <a:r>
              <a:rPr lang="ru-RU" sz="5400" b="1" dirty="0" smtClean="0"/>
              <a:t>летом?</a:t>
            </a:r>
            <a:br>
              <a:rPr lang="ru-RU" sz="5400" b="1" dirty="0" smtClean="0"/>
            </a:br>
            <a:endParaRPr lang="ru-RU" sz="5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krot.info/uploads/posts/2020-02/1580646116_46-p-foni-s-detskimi-risunkami-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/>
              <a:t>Устройте археологические раскопки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/>
              <a:t>Вам понадобятся:</a:t>
            </a:r>
          </a:p>
          <a:p>
            <a:r>
              <a:rPr lang="ru-RU" b="1" dirty="0"/>
              <a:t>воздушный шар</a:t>
            </a:r>
          </a:p>
          <a:p>
            <a:r>
              <a:rPr lang="ru-RU" b="1" dirty="0"/>
              <a:t>небольшой пластиковый динозавр</a:t>
            </a:r>
          </a:p>
          <a:p>
            <a:r>
              <a:rPr lang="ru-RU" b="1" dirty="0"/>
              <a:t>вода</a:t>
            </a:r>
          </a:p>
          <a:p>
            <a:r>
              <a:rPr lang="ru-RU" b="1" dirty="0"/>
              <a:t>пищевой краситель (по желанию)</a:t>
            </a:r>
          </a:p>
          <a:p>
            <a:r>
              <a:rPr lang="ru-RU" b="1" dirty="0"/>
              <a:t>молоток</a:t>
            </a:r>
          </a:p>
          <a:p>
            <a:r>
              <a:rPr lang="ru-RU" b="1" dirty="0"/>
              <a:t>защитные очки</a:t>
            </a:r>
          </a:p>
          <a:p>
            <a:pPr algn="ctr">
              <a:buNone/>
            </a:pPr>
            <a:r>
              <a:rPr lang="ru-RU" b="1" dirty="0"/>
              <a:t>Возьмите динозавра и засуньте его в воздушный шар. Налейте в шар с динозавром воду (можно добавить еще и краситель) и завяжите его. Поставьте шар в морозилку на несколько часов. Когда вода застынет, разорвите шарик. Наденьте защитные очки ребенку и себе и начинайте "раскопки", чтобы добраться до динозавра.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aqmeshit-zhastary.kz/uploads/posts/2018-08/1535457816_76596d7770388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500" b="1" dirty="0"/>
              <a:t>Чтение</a:t>
            </a:r>
          </a:p>
          <a:p>
            <a:pPr algn="ctr">
              <a:buNone/>
            </a:pPr>
            <a:r>
              <a:rPr lang="ru-RU" sz="2500" b="1" dirty="0"/>
              <a:t>Книги обязательно должны быть включены в список дел любого ребенка. Чтение стоит первым пунктом по ряду причин:</a:t>
            </a:r>
          </a:p>
          <a:p>
            <a:pPr algn="ctr">
              <a:buNone/>
            </a:pPr>
            <a:r>
              <a:rPr lang="ru-RU" sz="2500" b="1" dirty="0"/>
              <a:t>- читать увлекательную книгу можно часами;</a:t>
            </a:r>
          </a:p>
          <a:p>
            <a:pPr algn="ctr">
              <a:buNone/>
            </a:pPr>
            <a:r>
              <a:rPr lang="ru-RU" sz="2500" b="1" dirty="0"/>
              <a:t>- регулярные тренировки повышают скорость чтения младшего школьника;</a:t>
            </a:r>
          </a:p>
          <a:p>
            <a:pPr algn="ctr">
              <a:buNone/>
            </a:pPr>
            <a:r>
              <a:rPr lang="ru-RU" sz="2500" b="1" dirty="0"/>
              <a:t>- первоклассник научится читать;</a:t>
            </a:r>
          </a:p>
          <a:p>
            <a:pPr algn="ctr">
              <a:buNone/>
            </a:pPr>
            <a:r>
              <a:rPr lang="ru-RU" sz="2500" b="1" dirty="0"/>
              <a:t>- хорошие книги развивают, воспитывают, формируют моральные качества и ценности ребенка;</a:t>
            </a:r>
          </a:p>
          <a:p>
            <a:pPr algn="ctr">
              <a:buNone/>
            </a:pPr>
            <a:r>
              <a:rPr lang="ru-RU" sz="2500" b="1" dirty="0"/>
              <a:t>- можно найти подходящую книгу на любой случай и почерпнуть из нее много полезного;</a:t>
            </a:r>
          </a:p>
          <a:p>
            <a:pPr algn="ctr">
              <a:buNone/>
            </a:pPr>
            <a:r>
              <a:rPr lang="ru-RU" sz="2500" b="1" dirty="0"/>
              <a:t>Читать с близкими любят все </a:t>
            </a:r>
            <a:r>
              <a:rPr lang="ru-RU" sz="2500" b="1" dirty="0" smtClean="0"/>
              <a:t>дети!</a:t>
            </a:r>
            <a:endParaRPr lang="ru-RU" sz="2500" b="1" dirty="0"/>
          </a:p>
          <a:p>
            <a:endParaRPr lang="ru-RU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ds04.infourok.ru/uploads/ex/0495/000a785c-fb488274/1/img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/>
              <a:t>Устройте своим детям экскурсии по достопримечательностям либо необычным местам вашей области или города. Наверняка подобные места существуют в вашей местности. Нужно только представить и подумать о том, что будет интересно детям. Это могут быть места связанные с историческими событиями или достижениями человека, а также красивые парки, древние курганы, пещеры, водоемы. Вооружившись некоторыми знаниями о выбранном объекте и рассказывая то, что не даст школьная программа, вы сделаете подобный отдых действительно интересным для них.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krot.info/uploads/posts/2020-01/thumbs/1579636267_50-p-detskie-foni-s-radugoi-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algn="ctr">
              <a:buNone/>
            </a:pPr>
            <a:r>
              <a:rPr lang="ru-RU" b="1" dirty="0"/>
              <a:t>Устройте тематические экскурсии по музеям, фотовыставкам или посещение планетария. Детский мозг пытливый, поэтому им нравится познавать что-то новое.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ytimg.com/vi/8gxwLEq_X5g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Не </a:t>
            </a:r>
            <a:r>
              <a:rPr lang="ru-RU" b="1" dirty="0"/>
              <a:t>забывайте устраивать детям хотя бы раз в несколько недель пикники на природе. С конкурсами, соревнованиями, бадминтоном, футболом. Научите детишек таким играм как «</a:t>
            </a:r>
            <a:r>
              <a:rPr lang="ru-RU" b="1" dirty="0" smtClean="0"/>
              <a:t>городки».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funart.pro/uploads/posts/2020-03/thumbs/1585293738_1-p-veselie-foni-s-detm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345638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/>
              <a:t>Создать собственное кино, посвященное летнему отдыху и каникулам. Пусть дети снимают на камеру интересные случаи и приколы, происходящие с ними в деревне или путешествиях, на море либо детском лагере. Затем вначале осени можно будет с этих роликов смонтировать целый фильм</a:t>
            </a:r>
            <a:r>
              <a:rPr lang="ru-RU" b="1" dirty="0" smtClean="0"/>
              <a:t>.</a:t>
            </a:r>
            <a:r>
              <a:rPr lang="ru-RU" b="1" dirty="0"/>
              <a:t> Составьте примерный сценарий фильма, «чем я занимался этим летом», после чего по нему можно начинать делать съемку. Немного </a:t>
            </a:r>
            <a:r>
              <a:rPr lang="ru-RU" b="1" dirty="0" err="1"/>
              <a:t>креатива</a:t>
            </a:r>
            <a:r>
              <a:rPr lang="ru-RU" b="1" dirty="0"/>
              <a:t>, фантазии и сценарий готов.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multiurok.ru/img/409217/image_5ab3fb7d8ff6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/>
              <a:t>Соберите гербарий из цветов, листьев и различных съедобных ягод или устройте </a:t>
            </a:r>
            <a:r>
              <a:rPr lang="ru-RU" b="1" dirty="0" err="1"/>
              <a:t>фотосессию</a:t>
            </a:r>
            <a:r>
              <a:rPr lang="ru-RU" b="1" dirty="0"/>
              <a:t> лесной жизни. Или заранее сделайте карту сокровищ и спрячьте «сокровище» (сладости), чтобы впоследствии по ориентирам найти его с детьми.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.ytimg.com/vi/Q6r7e1AyWTY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/>
              <a:t>Соорудите с ребенком солнечные часы.</a:t>
            </a:r>
          </a:p>
          <a:p>
            <a:pPr algn="ctr">
              <a:buNone/>
            </a:pPr>
            <a:r>
              <a:rPr lang="ru-RU" b="1" dirty="0" smtClean="0"/>
              <a:t>В одноразовой тарелке сделайте отверстие и вставьте в нее карандаш. На тарелке расчертите циферблат и ровно в полдень установите часы так, чтобы тень от карандаша попадала на 12:00.</a:t>
            </a:r>
            <a:r>
              <a:rPr lang="ru-RU" b="1" dirty="0"/>
              <a:t>Наблюдайте как «стрелка» будет двигаться в зависимости от времени суток. Можно дать ребенку задание и обозначить временной промежуток, ребенку будет интересно постоянно наблюдать за часами.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krot.info/uploads/posts/2020-01/1580489403_39-p-foni-dlya-yaslei-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/>
              <a:t>Кто знает, как сделать свою собственную радугу? Достаточно налить в прозрачную бутылку или банку воды и поставить так, чтобы лучи падали прям на нее, а перед бутылкой положить лист белой бумаги. И </a:t>
            </a:r>
            <a:r>
              <a:rPr lang="ru-RU" b="1" dirty="0" err="1"/>
              <a:t>вуаля</a:t>
            </a:r>
            <a:r>
              <a:rPr lang="ru-RU" b="1" dirty="0"/>
              <a:t>, на листе появится ваша радуга!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459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Чем занять ребенка летом?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Чем занять ребенка летом? </dc:title>
  <dc:creator>Лариса</dc:creator>
  <cp:lastModifiedBy>Лариса</cp:lastModifiedBy>
  <cp:revision>1</cp:revision>
  <dcterms:created xsi:type="dcterms:W3CDTF">2020-07-16T13:23:15Z</dcterms:created>
  <dcterms:modified xsi:type="dcterms:W3CDTF">2020-07-16T14:33:18Z</dcterms:modified>
</cp:coreProperties>
</file>