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5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Содержимое 10" descr="0_8556d_24e0ea18_XL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85720" y="357166"/>
            <a:ext cx="8572560" cy="607223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РОССИЯ – наша Родина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038600" cy="5143536"/>
          </a:xfrm>
        </p:spPr>
        <p:txBody>
          <a:bodyPr>
            <a:norm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Символом</a:t>
            </a: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 нашей Родины является </a:t>
            </a: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ее столица</a:t>
            </a: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 -</a:t>
            </a: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город</a:t>
            </a: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 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Москва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 Кремле, работает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Президент</a:t>
            </a: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 правительство.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 вот и один из главных символов страны</a:t>
            </a:r>
            <a:r>
              <a:rPr lang="ru-RU" sz="2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–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Красная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площадь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7" name="Picture 2" descr="http://savepic.net/3646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1214422"/>
            <a:ext cx="4429156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oollady.ru/pic/0003/061/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000109"/>
            <a:ext cx="4929222" cy="3143272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71569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Флаг   России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71758"/>
          </a:xfrm>
        </p:spPr>
        <p:txBody>
          <a:bodyPr>
            <a:normAutofit fontScale="25000" lnSpcReduction="20000"/>
          </a:bodyPr>
          <a:lstStyle/>
          <a:p>
            <a:pPr lvl="0" indent="630238" algn="l" fontAlgn="base">
              <a:spcBef>
                <a:spcPct val="0"/>
              </a:spcBef>
              <a:spcAft>
                <a:spcPct val="0"/>
              </a:spcAft>
            </a:pPr>
            <a:endParaRPr lang="ru-RU" sz="49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630238" algn="l" fontAlgn="base">
              <a:spcBef>
                <a:spcPct val="0"/>
              </a:spcBef>
              <a:spcAft>
                <a:spcPct val="0"/>
              </a:spcAft>
            </a:pPr>
            <a:r>
              <a:rPr lang="ru-RU" sz="8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Белая </a:t>
            </a:r>
            <a:r>
              <a:rPr lang="ru-RU" sz="8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полоса 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символ чистоты намерений и благородства – означает, что у нашего государства нет злых намерений, оно честно и открыто относится ко всем 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странам. </a:t>
            </a:r>
          </a:p>
          <a:p>
            <a:pPr lvl="0" indent="630238" algn="l" fontAlgn="base">
              <a:spcBef>
                <a:spcPct val="0"/>
              </a:spcBef>
              <a:spcAft>
                <a:spcPct val="0"/>
              </a:spcAft>
            </a:pPr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Синяя </a:t>
            </a:r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полоса 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середине – символ миролюбия – говорит о том, что Россия против войны.</a:t>
            </a:r>
            <a:endParaRPr lang="ru-RU" sz="8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630238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Красная </a:t>
            </a:r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полоса 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символ отваги – означает, что каждый гражданин России готов защищать свободу и честь  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Родины  </a:t>
            </a:r>
            <a:endParaRPr lang="ru-RU" sz="8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Герб России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http://upload.wikimedia.org/wikipedia/commons/thumb/f/f2/Coat_of_Arms_of_the_Russian_Federation.svg/479px-Coat_of_Arms_of_the_Russian_Federation.svg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500034" y="1714488"/>
            <a:ext cx="3385861" cy="3929089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00496" y="1285860"/>
            <a:ext cx="4857784" cy="5143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Государственный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герб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Российской Федерации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представляет собой четырехугольный, с закругленными нижними углами,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заостренный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оконечности красный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геральдический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щит с золотым двуглавым орлом, поднявшим верх распущенные крылья.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Орел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увенчан двумя малыми коронами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над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ними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одной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большой короной, соединенными лентой.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правой лапе орла - скипетр, в левой - держава.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груди орла, в красном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щите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серебряный всадник в синем плаще на серебряном коне, поражающий серебряным копьем черного опрокинутого навзничь и попранного дракона.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0005-005-Gimn-Rossijskoj-Federatsii-gimn-Rossii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85720" y="428604"/>
            <a:ext cx="8501122" cy="607223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155</Words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РОССИЯ – наша Родина</vt:lpstr>
      <vt:lpstr>Флаг   России</vt:lpstr>
      <vt:lpstr>Герб России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 – наша Родина</dc:title>
  <cp:lastModifiedBy>-</cp:lastModifiedBy>
  <cp:revision>6</cp:revision>
  <dcterms:modified xsi:type="dcterms:W3CDTF">2014-05-06T07:34:43Z</dcterms:modified>
</cp:coreProperties>
</file>